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64" r:id="rId6"/>
    <p:sldId id="263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9843" autoAdjust="0"/>
    <p:restoredTop sz="94683" autoAdjust="0"/>
  </p:normalViewPr>
  <p:slideViewPr>
    <p:cSldViewPr>
      <p:cViewPr varScale="1">
        <p:scale>
          <a:sx n="100" d="100"/>
          <a:sy n="100" d="100"/>
        </p:scale>
        <p:origin x="-84" y="-49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6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236E3-DA65-414E-AA43-53846CCDDCB8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A4774-4A9C-4C21-976E-E526D644451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A4774-4A9C-4C21-976E-E526D64445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1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1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7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8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90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82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2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4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02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2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00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1143000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4481B-5184-42E3-AF7F-92F05CC1FED4}" type="datetimeFigureOut">
              <a:rPr lang="en-US" smtClean="0"/>
              <a:t>14/09/19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46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8987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avi"/><Relationship Id="rId2" Type="http://schemas.microsoft.com/office/2007/relationships/media" Target="../media/media1.avi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n_gogh.avi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65663" y="1524000"/>
            <a:ext cx="2857500" cy="381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5866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3998" objId="8"/>
        <p14:stopEvt time="5306" objId="8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5027613" y="5956767"/>
            <a:ext cx="4800599" cy="738642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sz="2000" i="1" dirty="0" smtClean="0"/>
              <a:t>Vincent van Gogh </a:t>
            </a:r>
          </a:p>
          <a:p>
            <a:r>
              <a:rPr lang="en-US" sz="2000" i="1" dirty="0" smtClean="0"/>
              <a:t>Souvenir de Mauve (Flowering peach trees)</a:t>
            </a:r>
            <a:endParaRPr lang="en-US" sz="2000" i="1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1970452" y="274639"/>
            <a:ext cx="3555074" cy="1143000"/>
          </a:xfrm>
        </p:spPr>
        <p:txBody>
          <a:bodyPr/>
          <a:lstStyle/>
          <a:p>
            <a:r>
              <a:rPr lang="en-US" dirty="0" smtClean="0"/>
              <a:t>Trees</a:t>
            </a:r>
            <a:endParaRPr lang="en-US" dirty="0"/>
          </a:p>
        </p:txBody>
      </p:sp>
      <p:pic>
        <p:nvPicPr>
          <p:cNvPr id="2056" name="Picture 8" descr="D:\tijn\rdevel\hierCols\ff_presentation\flowering_peach_trees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2" y="381000"/>
            <a:ext cx="43434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028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D:\tijn\rdevel\hierCols\ff_presentation\TC_node_link0_cr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012" y="1104900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Tree-Structured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38648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tijn\rdevel\hierCols\ff_presentation\hcl_pi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487" y="1945627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HCL color space</a:t>
            </a:r>
            <a:endParaRPr lang="en-US" dirty="0"/>
          </a:p>
        </p:txBody>
      </p:sp>
      <p:sp>
        <p:nvSpPr>
          <p:cNvPr id="14" name="Tekstvak 13"/>
          <p:cNvSpPr txBox="1"/>
          <p:nvPr/>
        </p:nvSpPr>
        <p:spPr>
          <a:xfrm>
            <a:off x="7043403" y="5255567"/>
            <a:ext cx="692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</a:t>
            </a:r>
            <a:r>
              <a:rPr lang="en-US" dirty="0" smtClean="0"/>
              <a:t>ue</a:t>
            </a:r>
            <a:endParaRPr lang="en-US" dirty="0"/>
          </a:p>
        </p:txBody>
      </p:sp>
      <p:sp>
        <p:nvSpPr>
          <p:cNvPr id="8" name="Boog 7"/>
          <p:cNvSpPr/>
          <p:nvPr/>
        </p:nvSpPr>
        <p:spPr>
          <a:xfrm flipV="1">
            <a:off x="5656262" y="3581400"/>
            <a:ext cx="3448050" cy="1743075"/>
          </a:xfrm>
          <a:prstGeom prst="arc">
            <a:avLst>
              <a:gd name="adj1" fmla="val 12589943"/>
              <a:gd name="adj2" fmla="val 19968481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kstvak 17"/>
          <p:cNvSpPr txBox="1"/>
          <p:nvPr/>
        </p:nvSpPr>
        <p:spPr>
          <a:xfrm>
            <a:off x="7594161" y="2736503"/>
            <a:ext cx="1185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</a:t>
            </a:r>
            <a:r>
              <a:rPr lang="en-US" dirty="0" smtClean="0"/>
              <a:t>hroma</a:t>
            </a:r>
            <a:endParaRPr lang="en-US" dirty="0"/>
          </a:p>
        </p:txBody>
      </p:sp>
      <p:cxnSp>
        <p:nvCxnSpPr>
          <p:cNvPr id="10" name="Rechte verbindingslijn met pijl 9"/>
          <p:cNvCxnSpPr/>
          <p:nvPr/>
        </p:nvCxnSpPr>
        <p:spPr>
          <a:xfrm>
            <a:off x="7389812" y="3198168"/>
            <a:ext cx="160020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kstvak 21"/>
          <p:cNvSpPr txBox="1"/>
          <p:nvPr/>
        </p:nvSpPr>
        <p:spPr>
          <a:xfrm>
            <a:off x="3913548" y="3467395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</a:t>
            </a:r>
            <a:r>
              <a:rPr lang="en-US" dirty="0" smtClean="0"/>
              <a:t>uminance</a:t>
            </a:r>
            <a:endParaRPr lang="en-US" dirty="0"/>
          </a:p>
        </p:txBody>
      </p:sp>
      <p:cxnSp>
        <p:nvCxnSpPr>
          <p:cNvPr id="23" name="Rechte verbindingslijn met pijl 22"/>
          <p:cNvCxnSpPr/>
          <p:nvPr/>
        </p:nvCxnSpPr>
        <p:spPr>
          <a:xfrm flipV="1">
            <a:off x="5484812" y="3124200"/>
            <a:ext cx="0" cy="128096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kstvak 27"/>
          <p:cNvSpPr txBox="1"/>
          <p:nvPr/>
        </p:nvSpPr>
        <p:spPr>
          <a:xfrm>
            <a:off x="1368424" y="6000748"/>
            <a:ext cx="4726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Well balanced perceptual properties</a:t>
            </a:r>
            <a:endParaRPr lang="en-US" dirty="0"/>
          </a:p>
        </p:txBody>
      </p:sp>
      <p:sp>
        <p:nvSpPr>
          <p:cNvPr id="29" name="Tekstvak 28"/>
          <p:cNvSpPr txBox="1"/>
          <p:nvPr/>
        </p:nvSpPr>
        <p:spPr>
          <a:xfrm>
            <a:off x="912812" y="5939194"/>
            <a:ext cx="6238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rgbClr val="00B050"/>
                </a:solidFill>
              </a:rPr>
              <a:t> </a:t>
            </a:r>
            <a:endParaRPr lang="en-US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235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500"/>
    </mc:Choice>
    <mc:Fallback>
      <p:transition spd="slow" advClick="0" advTm="35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" descr="D:\tijn\rdevel\hierCols\ff_presentation\TC_node_link1_c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3612" y="1104900"/>
            <a:ext cx="57150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1143000"/>
          </a:xfrm>
        </p:spPr>
        <p:txBody>
          <a:bodyPr/>
          <a:lstStyle/>
          <a:p>
            <a:r>
              <a:rPr lang="en-US" dirty="0" smtClean="0"/>
              <a:t>Tree Colors</a:t>
            </a:r>
            <a:endParaRPr lang="en-US" dirty="0"/>
          </a:p>
        </p:txBody>
      </p:sp>
      <p:sp>
        <p:nvSpPr>
          <p:cNvPr id="4" name="Tekstvak 3"/>
          <p:cNvSpPr txBox="1"/>
          <p:nvPr/>
        </p:nvSpPr>
        <p:spPr>
          <a:xfrm>
            <a:off x="292099" y="5715000"/>
            <a:ext cx="39199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 = support visual analysis </a:t>
            </a:r>
          </a:p>
          <a:p>
            <a:r>
              <a:rPr lang="en-US" dirty="0" smtClean="0"/>
              <a:t>of tree-structured data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3788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Colors</a:t>
            </a:r>
            <a:endParaRPr lang="en-US" dirty="0"/>
          </a:p>
        </p:txBody>
      </p:sp>
      <p:sp>
        <p:nvSpPr>
          <p:cNvPr id="6" name="Tekstvak 5"/>
          <p:cNvSpPr txBox="1"/>
          <p:nvPr/>
        </p:nvSpPr>
        <p:spPr>
          <a:xfrm>
            <a:off x="292099" y="5715000"/>
            <a:ext cx="39199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 = support visual analysis </a:t>
            </a:r>
          </a:p>
          <a:p>
            <a:r>
              <a:rPr lang="en-US" dirty="0" smtClean="0"/>
              <a:t>of tree-structured data</a:t>
            </a:r>
            <a:endParaRPr lang="en-US" dirty="0"/>
          </a:p>
        </p:txBody>
      </p:sp>
      <p:pic>
        <p:nvPicPr>
          <p:cNvPr id="6148" name="Picture 4" descr="D:\tijn\rdevel\hierCols\ff_presentation\TC_t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1752600"/>
            <a:ext cx="7212012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8384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500"/>
    </mc:Choice>
    <mc:Fallback>
      <p:transition spd="slow" advClick="0" advTm="250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46</Words>
  <Application>Microsoft Office PowerPoint</Application>
  <PresentationFormat>Aangepast</PresentationFormat>
  <Paragraphs>17</Paragraphs>
  <Slides>6</Slides>
  <Notes>1</Notes>
  <HiddenSlides>0</HiddenSlides>
  <MMClips>1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Kantoorthema</vt:lpstr>
      <vt:lpstr>PowerPoint-presentatie</vt:lpstr>
      <vt:lpstr>Trees</vt:lpstr>
      <vt:lpstr>Tree-Structured data</vt:lpstr>
      <vt:lpstr>HCL color space</vt:lpstr>
      <vt:lpstr>Tree Colors</vt:lpstr>
      <vt:lpstr>Tree Colors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vt</dc:creator>
  <cp:lastModifiedBy>vt</cp:lastModifiedBy>
  <cp:revision>34</cp:revision>
  <dcterms:created xsi:type="dcterms:W3CDTF">2014-09-19T06:56:51Z</dcterms:created>
  <dcterms:modified xsi:type="dcterms:W3CDTF">2014-09-19T17:14:17Z</dcterms:modified>
</cp:coreProperties>
</file>

<file path=docProps/thumbnail.jpeg>
</file>